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"/>
  </p:notesMasterIdLst>
  <p:sldIdLst>
    <p:sldId id="263" r:id="rId2"/>
    <p:sldId id="258" r:id="rId3"/>
    <p:sldId id="259" r:id="rId4"/>
    <p:sldId id="260" r:id="rId5"/>
    <p:sldId id="261" r:id="rId6"/>
  </p:sldIdLst>
  <p:sldSz cx="6858000" cy="9144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54" d="100"/>
          <a:sy n="54" d="100"/>
        </p:scale>
        <p:origin x="-2004" y="-9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506DAD-2341-4CAB-BDE2-5733DB1460F7}" type="datetimeFigureOut">
              <a:rPr lang="fr-FR" smtClean="0"/>
              <a:pPr/>
              <a:t>14/08/2020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2143125" y="685800"/>
            <a:ext cx="25717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2050AD-7393-4FF9-BDF4-92BB3F3AAF83}" type="slidenum">
              <a:rPr lang="fr-FR" smtClean="0"/>
              <a:pPr/>
              <a:t>‹N°›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7B359B-4962-428A-841F-8D15BE8F0A2F}" type="slidenum">
              <a:rPr lang="fr-FR" smtClean="0"/>
              <a:pPr/>
              <a:t>1</a:t>
            </a:fld>
            <a:endParaRPr lang="fr-F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514350" y="2840572"/>
            <a:ext cx="5829300" cy="1960033"/>
          </a:xfrm>
        </p:spPr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028700" y="5181600"/>
            <a:ext cx="4800600" cy="23368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Cliquez pour modifier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D7100A-A7E4-4583-A528-D799BAD3843D}" type="datetimeFigureOut">
              <a:rPr lang="fr-FR" smtClean="0"/>
              <a:pPr/>
              <a:t>14/08/2020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A94C3-08CE-4993-8C5E-8BD11398AB29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D7100A-A7E4-4583-A528-D799BAD3843D}" type="datetimeFigureOut">
              <a:rPr lang="fr-FR" smtClean="0"/>
              <a:pPr/>
              <a:t>14/08/2020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A94C3-08CE-4993-8C5E-8BD11398AB29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4972050" y="366189"/>
            <a:ext cx="1543050" cy="7802033"/>
          </a:xfrm>
        </p:spPr>
        <p:txBody>
          <a:bodyPr vert="eaVert"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342900" y="366189"/>
            <a:ext cx="4514850" cy="7802033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D7100A-A7E4-4583-A528-D799BAD3843D}" type="datetimeFigureOut">
              <a:rPr lang="fr-FR" smtClean="0"/>
              <a:pPr/>
              <a:t>14/08/2020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A94C3-08CE-4993-8C5E-8BD11398AB29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D7100A-A7E4-4583-A528-D799BAD3843D}" type="datetimeFigureOut">
              <a:rPr lang="fr-FR" smtClean="0"/>
              <a:pPr/>
              <a:t>14/08/2020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A94C3-08CE-4993-8C5E-8BD11398AB29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41735" y="5875867"/>
            <a:ext cx="5829300" cy="181610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541735" y="3875622"/>
            <a:ext cx="5829300" cy="2000249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D7100A-A7E4-4583-A528-D799BAD3843D}" type="datetimeFigureOut">
              <a:rPr lang="fr-FR" smtClean="0"/>
              <a:pPr/>
              <a:t>14/08/2020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A94C3-08CE-4993-8C5E-8BD11398AB29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342900" y="2133605"/>
            <a:ext cx="3028950" cy="603461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3486150" y="2133605"/>
            <a:ext cx="3028950" cy="603461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D7100A-A7E4-4583-A528-D799BAD3843D}" type="datetimeFigureOut">
              <a:rPr lang="fr-FR" smtClean="0"/>
              <a:pPr/>
              <a:t>14/08/2020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A94C3-08CE-4993-8C5E-8BD11398AB29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342902" y="2046817"/>
            <a:ext cx="3030141" cy="85301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342902" y="2899833"/>
            <a:ext cx="3030141" cy="526838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3483772" y="2046817"/>
            <a:ext cx="3031331" cy="85301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3483772" y="2899833"/>
            <a:ext cx="3031331" cy="526838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D7100A-A7E4-4583-A528-D799BAD3843D}" type="datetimeFigureOut">
              <a:rPr lang="fr-FR" smtClean="0"/>
              <a:pPr/>
              <a:t>14/08/2020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A94C3-08CE-4993-8C5E-8BD11398AB29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D7100A-A7E4-4583-A528-D799BAD3843D}" type="datetimeFigureOut">
              <a:rPr lang="fr-FR" smtClean="0"/>
              <a:pPr/>
              <a:t>14/08/2020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A94C3-08CE-4993-8C5E-8BD11398AB29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D7100A-A7E4-4583-A528-D799BAD3843D}" type="datetimeFigureOut">
              <a:rPr lang="fr-FR" smtClean="0"/>
              <a:pPr/>
              <a:t>14/08/2020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A94C3-08CE-4993-8C5E-8BD11398AB29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42903" y="364067"/>
            <a:ext cx="2256235" cy="154940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681290" y="364071"/>
            <a:ext cx="3833813" cy="780415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342903" y="1913471"/>
            <a:ext cx="2256235" cy="625475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D7100A-A7E4-4583-A528-D799BAD3843D}" type="datetimeFigureOut">
              <a:rPr lang="fr-FR" smtClean="0"/>
              <a:pPr/>
              <a:t>14/08/2020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A94C3-08CE-4993-8C5E-8BD11398AB29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344216" y="6400801"/>
            <a:ext cx="4114800" cy="7556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344216" y="817033"/>
            <a:ext cx="41148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344216" y="7156452"/>
            <a:ext cx="4114800" cy="107314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D7100A-A7E4-4583-A528-D799BAD3843D}" type="datetimeFigureOut">
              <a:rPr lang="fr-FR" smtClean="0"/>
              <a:pPr/>
              <a:t>14/08/2020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A94C3-08CE-4993-8C5E-8BD11398AB29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342900" y="366184"/>
            <a:ext cx="61722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342900" y="2133605"/>
            <a:ext cx="6172200" cy="60346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342900" y="8475138"/>
            <a:ext cx="16002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D7100A-A7E4-4583-A528-D799BAD3843D}" type="datetimeFigureOut">
              <a:rPr lang="fr-FR" smtClean="0"/>
              <a:pPr/>
              <a:t>14/08/2020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2343150" y="8475138"/>
            <a:ext cx="21717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4914900" y="8475138"/>
            <a:ext cx="16002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6A94C3-08CE-4993-8C5E-8BD11398AB29}" type="slidenum">
              <a:rPr lang="fr-FR" smtClean="0"/>
              <a:pPr/>
              <a:t>‹N°›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Thierry.gatines@ecole-isitech.fr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80928" y="-804597"/>
            <a:ext cx="3888432" cy="5336480"/>
          </a:xfrm>
        </p:spPr>
        <p:txBody>
          <a:bodyPr>
            <a:normAutofit/>
          </a:bodyPr>
          <a:lstStyle/>
          <a:p>
            <a:pPr algn="ctr">
              <a:lnSpc>
                <a:spcPct val="90000"/>
              </a:lnSpc>
              <a:spcBef>
                <a:spcPts val="0"/>
              </a:spcBef>
            </a:pPr>
            <a:r>
              <a:rPr lang="fr-FR" sz="4800" dirty="0">
                <a:solidFill>
                  <a:srgbClr val="465562">
                    <a:lumMod val="75000"/>
                  </a:srgbClr>
                </a:solidFill>
                <a:latin typeface="Euphemia"/>
              </a:rPr>
              <a:t>Economie de l’entreprise, les acteurs et les marchés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xmlns="" id="{F4055A48-FE50-4646-889B-2C21AF077A66}"/>
              </a:ext>
            </a:extLst>
          </p:cNvPr>
          <p:cNvSpPr txBox="1"/>
          <p:nvPr/>
        </p:nvSpPr>
        <p:spPr>
          <a:xfrm>
            <a:off x="3429000" y="4475989"/>
            <a:ext cx="23492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 smtClean="0"/>
              <a:t>BTS SIO 1</a:t>
            </a:r>
            <a:r>
              <a:rPr lang="fr-FR" sz="2000" b="1" baseline="30000" dirty="0" smtClean="0"/>
              <a:t>ère</a:t>
            </a:r>
            <a:r>
              <a:rPr lang="fr-FR" sz="2000" b="1" dirty="0" smtClean="0"/>
              <a:t> année</a:t>
            </a:r>
          </a:p>
          <a:p>
            <a:pPr algn="ctr"/>
            <a:r>
              <a:rPr lang="fr-FR" sz="2000" b="1" dirty="0" smtClean="0"/>
              <a:t>CEJM</a:t>
            </a:r>
            <a:endParaRPr lang="fr-FR" sz="2000" b="1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xmlns="" id="{F73A8BC5-D120-4A56-B445-DE54016B2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 lang="fr-FR" smtClean="0"/>
              <a:pPr/>
              <a:t>1</a:t>
            </a:fld>
            <a:endParaRPr lang="fr-FR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xmlns="" id="{BB6BB938-DF24-4A94-8E72-2C7C26DC98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8154" y="6240317"/>
            <a:ext cx="5656377" cy="2234983"/>
          </a:xfrm>
        </p:spPr>
        <p:txBody>
          <a:bodyPr/>
          <a:lstStyle/>
          <a:p>
            <a:pPr algn="ctr">
              <a:spcBef>
                <a:spcPts val="0"/>
              </a:spcBef>
            </a:pPr>
            <a:r>
              <a:rPr lang="fr-FR" sz="3200" b="1" cap="none" dirty="0" smtClean="0">
                <a:solidFill>
                  <a:srgbClr val="465562"/>
                </a:solidFill>
              </a:rPr>
              <a:t>Thierry Gatines</a:t>
            </a:r>
            <a:endParaRPr lang="fr-FR" sz="3200" b="1" cap="none" dirty="0">
              <a:solidFill>
                <a:srgbClr val="465562"/>
              </a:solidFill>
            </a:endParaRPr>
          </a:p>
          <a:p>
            <a:pPr algn="ctr">
              <a:spcBef>
                <a:spcPts val="0"/>
              </a:spcBef>
            </a:pPr>
            <a:r>
              <a:rPr lang="fr-FR" sz="3200" u="sng" smtClean="0">
                <a:hlinkClick r:id="rId3"/>
              </a:rPr>
              <a:t>Thierry.gatines@ecole-isitech.fr</a:t>
            </a:r>
            <a:endParaRPr lang="fr-FR" sz="3200" smtClean="0"/>
          </a:p>
          <a:p>
            <a:pPr algn="ctr">
              <a:spcBef>
                <a:spcPts val="0"/>
              </a:spcBef>
            </a:pPr>
            <a:r>
              <a:rPr lang="fr-FR" sz="3200" cap="none" smtClean="0">
                <a:solidFill>
                  <a:srgbClr val="465562"/>
                </a:solidFill>
              </a:rPr>
              <a:t> </a:t>
            </a:r>
            <a:endParaRPr lang="fr-FR" sz="3200" cap="none" dirty="0">
              <a:solidFill>
                <a:srgbClr val="465562"/>
              </a:solidFill>
            </a:endParaRPr>
          </a:p>
        </p:txBody>
      </p:sp>
      <p:pic>
        <p:nvPicPr>
          <p:cNvPr id="16386" name="Picture 2" descr="RÃ©sultat de recherche d'images pour &quot;isitech isicom&quot;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50658" y="443542"/>
            <a:ext cx="2402328" cy="1296495"/>
          </a:xfrm>
          <a:prstGeom prst="rect">
            <a:avLst/>
          </a:prstGeom>
          <a:noFill/>
        </p:spPr>
      </p:pic>
      <p:pic>
        <p:nvPicPr>
          <p:cNvPr id="16388" name="Picture 4" descr="RÃ©sultat de recherche d'images pour &quot;isitech isicom&quot;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54880" y="2171734"/>
            <a:ext cx="2426048" cy="124955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5067614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Utilisateur\Documents\IMG_20200102_0025.jpg"/>
          <p:cNvPicPr>
            <a:picLocks noChangeAspect="1" noChangeArrowheads="1"/>
          </p:cNvPicPr>
          <p:nvPr/>
        </p:nvPicPr>
        <p:blipFill>
          <a:blip r:embed="rId2" cstate="print"/>
          <a:srcRect l="4902" t="5384" r="7812" b="5384"/>
          <a:stretch>
            <a:fillRect/>
          </a:stretch>
        </p:blipFill>
        <p:spPr bwMode="auto">
          <a:xfrm>
            <a:off x="404665" y="294725"/>
            <a:ext cx="6141254" cy="859775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Utilisateur\Documents\IMG_20200102_0026.jpg"/>
          <p:cNvPicPr>
            <a:picLocks noChangeAspect="1" noChangeArrowheads="1"/>
          </p:cNvPicPr>
          <p:nvPr/>
        </p:nvPicPr>
        <p:blipFill>
          <a:blip r:embed="rId2" cstate="print"/>
          <a:srcRect l="10722" t="7509" r="4902" b="6446"/>
          <a:stretch>
            <a:fillRect/>
          </a:stretch>
        </p:blipFill>
        <p:spPr bwMode="auto">
          <a:xfrm>
            <a:off x="476672" y="312355"/>
            <a:ext cx="6092232" cy="850811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Utilisateur\Documents\IMG_20200102_0027.jpg"/>
          <p:cNvPicPr>
            <a:picLocks noChangeAspect="1" noChangeArrowheads="1"/>
          </p:cNvPicPr>
          <p:nvPr/>
        </p:nvPicPr>
        <p:blipFill>
          <a:blip r:embed="rId2" cstate="print"/>
          <a:srcRect l="7812" t="5384" r="9267" b="5384"/>
          <a:stretch>
            <a:fillRect/>
          </a:stretch>
        </p:blipFill>
        <p:spPr bwMode="auto">
          <a:xfrm>
            <a:off x="620689" y="486493"/>
            <a:ext cx="5688632" cy="838324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Utilisateur\Documents\IMG_20200102_0028.jpg"/>
          <p:cNvPicPr>
            <a:picLocks noChangeAspect="1" noChangeArrowheads="1"/>
          </p:cNvPicPr>
          <p:nvPr/>
        </p:nvPicPr>
        <p:blipFill>
          <a:blip r:embed="rId2" cstate="print"/>
          <a:srcRect l="9267" t="7509" r="10721" b="4322"/>
          <a:stretch>
            <a:fillRect/>
          </a:stretch>
        </p:blipFill>
        <p:spPr bwMode="auto">
          <a:xfrm>
            <a:off x="620689" y="395538"/>
            <a:ext cx="5688632" cy="858466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67</TotalTime>
  <Words>20</Words>
  <Application>Microsoft Office PowerPoint</Application>
  <PresentationFormat>Affichage à l'écran (4:3)</PresentationFormat>
  <Paragraphs>8</Paragraphs>
  <Slides>5</Slides>
  <Notes>1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5</vt:i4>
      </vt:variant>
    </vt:vector>
  </HeadingPairs>
  <TitlesOfParts>
    <vt:vector size="6" baseType="lpstr">
      <vt:lpstr>Thème Office</vt:lpstr>
      <vt:lpstr>Economie de l’entreprise, les acteurs et les marchés</vt:lpstr>
      <vt:lpstr>Diapositive 2</vt:lpstr>
      <vt:lpstr>Diapositive 3</vt:lpstr>
      <vt:lpstr>Diapositive 4</vt:lpstr>
      <vt:lpstr>Diapositive 5</vt:lpstr>
    </vt:vector>
  </TitlesOfParts>
  <Company>HP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BTS TERTAIRES TRONC COMMUN</dc:title>
  <dc:creator>HP</dc:creator>
  <cp:lastModifiedBy>HP</cp:lastModifiedBy>
  <cp:revision>19</cp:revision>
  <dcterms:created xsi:type="dcterms:W3CDTF">2019-11-03T06:12:26Z</dcterms:created>
  <dcterms:modified xsi:type="dcterms:W3CDTF">2020-08-14T08:27:01Z</dcterms:modified>
</cp:coreProperties>
</file>